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9" r:id="rId4"/>
    <p:sldId id="257" r:id="rId5"/>
    <p:sldId id="259" r:id="rId6"/>
    <p:sldId id="262" r:id="rId7"/>
    <p:sldId id="263" r:id="rId8"/>
    <p:sldId id="265" r:id="rId9"/>
    <p:sldId id="266" r:id="rId10"/>
    <p:sldId id="264" r:id="rId11"/>
    <p:sldId id="267" r:id="rId12"/>
    <p:sldId id="268" r:id="rId13"/>
  </p:sldIdLst>
  <p:sldSz cx="12192000" cy="6858000"/>
  <p:notesSz cx="6807200" cy="9939338"/>
  <p:embeddedFontLst>
    <p:embeddedFont>
      <p:font typeface="UD Digi Kyokasho NK-R" panose="02020400000000000000" pitchFamily="18" charset="-128"/>
      <p:regular r:id="rId14"/>
    </p:embeddedFont>
    <p:embeddedFont>
      <p:font typeface="AR P丸ゴシック体E" panose="020F0900000000000000" pitchFamily="50" charset="-128"/>
      <p:regular r:id="rId15"/>
    </p:embeddedFont>
    <p:embeddedFont>
      <p:font typeface="游明朝" panose="02020400000000000000" pitchFamily="18" charset="-128"/>
      <p:regular r:id="rId16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E8EC21-926F-4E27-8B8E-A2ECE891C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43B0DF-BF62-4934-953B-050EB4C0F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3EBA9-9B06-49BC-AE5B-568D5543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F896DC-6FEE-4CB9-83AC-ED7B7B81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B551B0-DD0E-4716-9FB0-431538BD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54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4BC8CD-A587-4057-828C-8F33EFF5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9E763D-640B-43A0-BA2E-5252A3305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B75243-1749-4720-A4C2-FA59F55F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F30EF0-EF4C-451D-BBC6-CED84133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3691A0-F3C9-4125-AD2C-8E27EC17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07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E9977F2-F18A-49D3-8F03-D9B9A854E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F3B834-B204-4025-8F9A-52C288E55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19FA90-24C3-4290-8156-C522D159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C2C00-DFEF-4F3D-9DE9-3B57DA3E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F7BCEC-F6CD-413B-8233-2D3A8173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0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5FE39E-4EF8-44B5-97DD-CF302B79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3552DA-4759-4042-A419-49BCAB0A8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CEB364-0004-429F-8EC4-0E2E5814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41C7CE-0F3E-43E8-92E4-24C34884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564DFD-7901-4038-8EBB-32D00C02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22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09DC3-7BA9-43D1-A88C-BACC81F9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ADB55B-6A4C-4BF8-8A7A-712F0F8F7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770059-BFBE-4696-8898-A7EE2FDF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49F3B2-0E7B-4A75-A4BD-75C92566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AB70F2-D004-4B42-A931-3B0661EA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75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24539-BFD0-4C6F-8DEE-5622B683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E83A4F-599E-4407-8352-E2B8B67ED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A07DA9-721C-4AEF-B5F3-414BD68E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605054-819F-4B21-8499-1E24AB70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BF32F7-13CB-462F-94E7-AB2177FA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723E83-2F1A-4D2D-8AFF-B36FEA09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42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85532B-1FA0-4653-A47E-20FC6EC3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9BB6D3-ABF1-4ABF-A458-E0C736C8D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C35CB2-E860-40C1-8EB0-1AC38ADE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90166C-785F-459C-BFC9-C0B13C8DA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CEB7F7-7547-4AF0-A73C-72042B605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DFC5A67-D15F-418B-B69D-04B0B8D2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2BAC268-ABCF-4352-9AC8-AEDAEE1A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2226AD-7167-4EDC-8473-B06361BF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83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63630-1BFA-4A9B-9D1B-B864EDCA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604A453-973D-41E6-9BD2-B258294F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2BB597-11F1-455F-8055-895505C8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0E5FACA-8224-4954-AB05-0A12904D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6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98E3EE-D6C6-4437-BF39-73F73552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6447D0-6BE4-43FD-B1B7-5AD47BE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37ADFF-4713-46FF-8A1D-B20B0042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6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80D5E-54D6-4662-8400-485164E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6B2012-031B-4C5E-954C-469AEDE17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0075CB-60AB-41EC-9B99-2478162F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9938E5-1CFB-4EA1-9685-D4EE2EAE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15CE98F-74CB-4C46-B497-5D67180F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7726D68-B488-4429-B3A6-302B113C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46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F18DF6-1A49-4CCC-96C7-69EF2C5E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0079547-6AA0-4902-9883-8B6E6B523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93B95D4-A5D1-4401-B4BA-FCF176FAE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79DA0E-F6A1-49AB-930D-BBA05A27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1BC0F7-4F99-440B-A30A-4E86E8668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A6AB11-3E31-4BBF-B6EA-3F600755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26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BA6A862-210F-4CB3-9BAA-DA55ACFE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91CFDA-8050-4172-BC6D-75FC93B8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0965DB-C4A5-4A8B-93E5-A9ED2755A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C2B7-5D86-4339-AAAC-C31FA2B170D2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0C8D43-CA09-4557-AC72-40FBDB678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E6E0CB-9A18-464C-86D0-FD5B63BED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24FE-0AA3-4BE2-8FC0-48CD6903B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62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AB422-9166-4042-853A-3947C5273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667" y="1041400"/>
            <a:ext cx="11618752" cy="2387600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　　　　　　　　　　　　　　　　　 よ　　　　 つか　　　かた　　　かんが</a:t>
            </a:r>
            <a:br>
              <a:rPr lang="en-US" altLang="ja-JP" dirty="0"/>
            </a:br>
            <a:r>
              <a:rPr lang="ja-JP" altLang="en-US" dirty="0"/>
              <a:t>パソコンの良い使い方を考えよう</a:t>
            </a:r>
            <a:endParaRPr kumimoji="1" lang="ja-JP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000FFB-78EC-491F-A54C-8C0E73A9D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059" y="5002995"/>
            <a:ext cx="1891824" cy="150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タブレットPCのイラスト">
            <a:extLst>
              <a:ext uri="{FF2B5EF4-FFF2-40B4-BE49-F238E27FC236}">
                <a16:creationId xmlns:a16="http://schemas.microsoft.com/office/drawing/2014/main" id="{51CC8374-9147-4E70-92FD-CE01C8DF3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404" y="5002995"/>
            <a:ext cx="1504426" cy="13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5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55595-FD8E-46E2-87B5-5C14A416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58" y="0"/>
            <a:ext cx="11338560" cy="4325341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　　　　　　　　　　　　　　　　　 </a:t>
            </a:r>
            <a:r>
              <a:rPr lang="ja-JP" altLang="en-US" sz="2000" dirty="0"/>
              <a:t>　つか</a:t>
            </a:r>
            <a:br>
              <a:rPr lang="en-US" altLang="ja-JP" sz="3600" dirty="0"/>
            </a:br>
            <a:r>
              <a:rPr lang="ja-JP" altLang="en-US" sz="3600" dirty="0"/>
              <a:t>パソコンやタブレットを使っているときに</a:t>
            </a:r>
            <a:br>
              <a:rPr lang="en-US" altLang="ja-JP" sz="1400" dirty="0"/>
            </a:br>
            <a:br>
              <a:rPr lang="en-US" altLang="ja-JP" sz="1400" dirty="0"/>
            </a:br>
            <a:r>
              <a:rPr lang="ja-JP" altLang="en-US" sz="1800" dirty="0"/>
              <a:t>うご　　　　　　　　　　　　　　　　　　　　　　　　　　　し　　　　　　　　　　　　　　　　　　　　　　　　　　　　　　　　　　　　　　ひら</a:t>
            </a:r>
            <a:br>
              <a:rPr lang="en-US" altLang="ja-JP" sz="3600" dirty="0"/>
            </a:br>
            <a:r>
              <a:rPr lang="ja-JP" altLang="en-US" sz="3600" dirty="0"/>
              <a:t>動かなくなったり、知らないホームページが開いたりして</a:t>
            </a:r>
            <a:br>
              <a:rPr lang="en-US" altLang="ja-JP" sz="3600" dirty="0"/>
            </a:br>
            <a:br>
              <a:rPr lang="en-US" altLang="ja-JP" sz="1800" dirty="0"/>
            </a:br>
            <a:r>
              <a:rPr lang="ja-JP" altLang="en-US" sz="1800" dirty="0"/>
              <a:t>こま</a:t>
            </a:r>
            <a:br>
              <a:rPr lang="en-US" altLang="ja-JP" sz="1800" dirty="0"/>
            </a:br>
            <a:r>
              <a:rPr lang="ja-JP" altLang="en-US" sz="3600" dirty="0"/>
              <a:t>困ってしまうことがあります</a:t>
            </a:r>
            <a:endParaRPr kumimoji="1" lang="ja-JP" altLang="en-US" sz="3600" dirty="0"/>
          </a:p>
        </p:txBody>
      </p:sp>
      <p:pic>
        <p:nvPicPr>
          <p:cNvPr id="6150" name="Picture 6" descr="パソコンを壊した人のイラスト（男性）">
            <a:extLst>
              <a:ext uri="{FF2B5EF4-FFF2-40B4-BE49-F238E27FC236}">
                <a16:creationId xmlns:a16="http://schemas.microsoft.com/office/drawing/2014/main" id="{997BAAA8-3DA5-4E06-96AE-E21A3579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19" y="4149969"/>
            <a:ext cx="2820572" cy="282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3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255595-FD8E-46E2-87B5-5C14A416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749"/>
            <a:ext cx="10515600" cy="1757455"/>
          </a:xfrm>
        </p:spPr>
        <p:txBody>
          <a:bodyPr>
            <a:normAutofit/>
          </a:bodyPr>
          <a:lstStyle/>
          <a:p>
            <a:br>
              <a:rPr lang="en-US" altLang="ja-JP" sz="2400" dirty="0"/>
            </a:br>
            <a:r>
              <a:rPr lang="ja-JP" altLang="en-US" sz="2400" dirty="0"/>
              <a:t>こま</a:t>
            </a:r>
            <a:br>
              <a:rPr lang="en-US" altLang="ja-JP" sz="2400" dirty="0"/>
            </a:br>
            <a:r>
              <a:rPr lang="ja-JP" altLang="en-US" dirty="0"/>
              <a:t>困ったときは　どうすればいいですか？</a:t>
            </a:r>
            <a:endParaRPr kumimoji="1" lang="ja-JP" altLang="en-US" dirty="0"/>
          </a:p>
        </p:txBody>
      </p:sp>
      <p:pic>
        <p:nvPicPr>
          <p:cNvPr id="9218" name="Picture 2" descr="パソコンを壊した人のイラスト（男性）">
            <a:extLst>
              <a:ext uri="{FF2B5EF4-FFF2-40B4-BE49-F238E27FC236}">
                <a16:creationId xmlns:a16="http://schemas.microsoft.com/office/drawing/2014/main" id="{A642A799-FD18-4863-8C5E-67601999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44" y="2972509"/>
            <a:ext cx="3885491" cy="38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1179AC-4D91-851B-DEB5-CE11AB5B2D3A}"/>
              </a:ext>
            </a:extLst>
          </p:cNvPr>
          <p:cNvSpPr txBox="1"/>
          <p:nvPr/>
        </p:nvSpPr>
        <p:spPr>
          <a:xfrm>
            <a:off x="195987" y="319527"/>
            <a:ext cx="280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Aharoni" panose="020B0604020202020204" pitchFamily="2" charset="-79"/>
              </a:rPr>
              <a:t>考えよう！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22302C-7453-0156-6D41-B02E8F5C3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78" y="2326178"/>
            <a:ext cx="352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en-US" sz="3600" dirty="0">
                <a:solidFill>
                  <a:srgbClr val="0070C0"/>
                </a:solidFill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（ワークシート⑥）</a:t>
            </a:r>
            <a:endParaRPr kumimoji="0" lang="ja-JP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7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073748-7278-4697-A142-57207E3C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こま　　　　　　　　　　　　　　　　　せんせい　　　　　かぞく　　　　　そうだん</a:t>
            </a:r>
            <a:br>
              <a:rPr kumimoji="1" lang="en-US" altLang="ja-JP" dirty="0">
                <a:solidFill>
                  <a:srgbClr val="FF0000"/>
                </a:solidFill>
              </a:rPr>
            </a:br>
            <a:r>
              <a:rPr kumimoji="1" lang="ja-JP" altLang="en-US" dirty="0">
                <a:solidFill>
                  <a:srgbClr val="FF0000"/>
                </a:solidFill>
              </a:rPr>
              <a:t>困ったときは、先生や家族に相談しましょう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30347B4-CC68-4F3F-B5DB-3B6BA4FC0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63" y="1796057"/>
            <a:ext cx="3107706" cy="310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3725183-02C1-4162-B653-E49409DF8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911" y="1954237"/>
            <a:ext cx="2949526" cy="29495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57E2C58F-76A8-4BCE-3387-587F6E9163A4}"/>
              </a:ext>
            </a:extLst>
          </p:cNvPr>
          <p:cNvSpPr txBox="1">
            <a:spLocks/>
          </p:cNvSpPr>
          <p:nvPr/>
        </p:nvSpPr>
        <p:spPr>
          <a:xfrm>
            <a:off x="2353993" y="5167312"/>
            <a:ext cx="7484013" cy="1526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　　　　　　　　　　　　 </a:t>
            </a:r>
            <a:r>
              <a:rPr lang="ja-JP" altLang="en-US" sz="2400" dirty="0"/>
              <a:t>じょうず      つか</a:t>
            </a:r>
            <a:r>
              <a:rPr lang="ja-JP" altLang="en-US" sz="3200" dirty="0"/>
              <a:t>　 　　　</a:t>
            </a:r>
            <a:br>
              <a:rPr lang="en-US" altLang="ja-JP" dirty="0"/>
            </a:br>
            <a:r>
              <a:rPr lang="ja-JP" altLang="en-US" dirty="0"/>
              <a:t>パソコンを上手に使いましょう！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91370E-4A3E-106D-CFD5-1D301D1A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484" y="4944567"/>
            <a:ext cx="1792189" cy="17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6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BC60F8-A6C2-4765-8CCA-281F30EC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009" y="330959"/>
            <a:ext cx="10515600" cy="2788551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みなさんは</a:t>
            </a:r>
            <a:br>
              <a:rPr lang="en-US" altLang="ja-JP" sz="2800" dirty="0"/>
            </a:br>
            <a:r>
              <a:rPr lang="ja-JP" altLang="en-US" sz="2800" dirty="0"/>
              <a:t>　　　　　　　　　　　　　　　　　　　　　　　　　　　　　　　　　　　　す</a:t>
            </a:r>
            <a:br>
              <a:rPr lang="en-US" altLang="ja-JP" sz="5400" dirty="0"/>
            </a:br>
            <a:r>
              <a:rPr lang="ja-JP" altLang="en-US" sz="5400" dirty="0"/>
              <a:t>パソコンやタブレットは好きですか？</a:t>
            </a:r>
            <a:endParaRPr kumimoji="1" lang="ja-JP" altLang="en-US" sz="5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6709B57-D520-4EF1-AEE4-6D6D5DB5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8922" y="3738491"/>
            <a:ext cx="3043543" cy="24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タブレットPCのイラスト">
            <a:extLst>
              <a:ext uri="{FF2B5EF4-FFF2-40B4-BE49-F238E27FC236}">
                <a16:creationId xmlns:a16="http://schemas.microsoft.com/office/drawing/2014/main" id="{E5D55A43-920E-4454-B36E-9377F1E4A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54" y="3841706"/>
            <a:ext cx="2376881" cy="221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848E54A-71A8-7BEC-5633-7DD759DD33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139"/>
          <a:stretch/>
        </p:blipFill>
        <p:spPr>
          <a:xfrm flipH="1">
            <a:off x="9197365" y="4316542"/>
            <a:ext cx="2994635" cy="22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3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AB422-9166-4042-853A-3947C5273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168" y="695002"/>
            <a:ext cx="10533664" cy="3124199"/>
          </a:xfrm>
        </p:spPr>
        <p:txBody>
          <a:bodyPr>
            <a:normAutofit/>
          </a:bodyPr>
          <a:lstStyle/>
          <a:p>
            <a:pPr algn="l"/>
            <a:r>
              <a:rPr lang="ja-JP" altLang="en-US" sz="4400" dirty="0">
                <a:solidFill>
                  <a:srgbClr val="FF0000"/>
                </a:solidFill>
              </a:rPr>
              <a:t>めあて</a:t>
            </a:r>
            <a:br>
              <a:rPr lang="en-US" altLang="ja-JP" sz="4800" dirty="0">
                <a:solidFill>
                  <a:srgbClr val="FF0000"/>
                </a:solidFill>
              </a:rPr>
            </a:br>
            <a:br>
              <a:rPr lang="en-US" altLang="ja-JP" sz="4800" dirty="0">
                <a:solidFill>
                  <a:srgbClr val="FF0000"/>
                </a:solidFill>
              </a:rPr>
            </a:br>
            <a:br>
              <a:rPr lang="en-US" altLang="ja-JP" sz="2400" dirty="0"/>
            </a:br>
            <a:r>
              <a:rPr lang="ja-JP" altLang="en-US" sz="2400" dirty="0"/>
              <a:t>　　　　　　　　　　　　　　　　　　　よ　　　　　　　　　　　かんり　　　　　　　しかた　　　　　　し</a:t>
            </a:r>
            <a:br>
              <a:rPr lang="en-US" altLang="ja-JP" sz="2000" dirty="0"/>
            </a:br>
            <a:r>
              <a:rPr lang="ja-JP" altLang="en-US" sz="4800" dirty="0"/>
              <a:t>パソコンの良さや　管理の仕方を知ろう</a:t>
            </a:r>
            <a:endParaRPr kumimoji="1" lang="ja-JP" altLang="en-US" sz="4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EE50A8-F6B2-9127-B4CD-C73545C1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3448" y="3990886"/>
            <a:ext cx="2718833" cy="2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7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6BE3690-BA14-4BD2-8FDD-D2FFACB67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987" y="920156"/>
            <a:ext cx="118000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　　　　 　</a:t>
            </a:r>
            <a:r>
              <a:rPr kumimoji="0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つか</a:t>
            </a:r>
            <a:br>
              <a:rPr kumimoji="0" lang="en-US" altLang="ja-JP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kumimoji="0" lang="ja-JP" altLang="ja-JP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パソコンやタブレットを</a:t>
            </a:r>
            <a:r>
              <a:rPr kumimoji="0" lang="ja-JP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使うと、どんなことができるかな？</a:t>
            </a:r>
            <a:endParaRPr kumimoji="0" lang="ja-JP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図 7" descr="パソコンを使う女性のイラスト">
            <a:extLst>
              <a:ext uri="{FF2B5EF4-FFF2-40B4-BE49-F238E27FC236}">
                <a16:creationId xmlns:a16="http://schemas.microsoft.com/office/drawing/2014/main" id="{6F1F7A76-5E20-48B5-965A-7A11D1C120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12" y="2962502"/>
            <a:ext cx="3876285" cy="38954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D454DE-4327-3633-ABF2-A50D48008941}"/>
              </a:ext>
            </a:extLst>
          </p:cNvPr>
          <p:cNvSpPr txBox="1"/>
          <p:nvPr/>
        </p:nvSpPr>
        <p:spPr>
          <a:xfrm>
            <a:off x="195987" y="319527"/>
            <a:ext cx="280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Aharoni" panose="020B0604020202020204" pitchFamily="2" charset="-79"/>
              </a:rPr>
              <a:t>考えよう！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4F69CE-3306-D560-9374-3F63FDB0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290" y="2421263"/>
            <a:ext cx="352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en-US" sz="3600" dirty="0">
                <a:solidFill>
                  <a:srgbClr val="0070C0"/>
                </a:solidFill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（ワークシート①）</a:t>
            </a:r>
            <a:endParaRPr kumimoji="0" lang="ja-JP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4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96BE3690-BA14-4BD2-8FDD-D2FFACB67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2280" y="761448"/>
            <a:ext cx="114874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　　　　　　　　　　 　</a:t>
            </a:r>
            <a:r>
              <a:rPr kumimoji="0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つか                                     </a:t>
            </a:r>
            <a:r>
              <a:rPr kumimoji="0" lang="ja-JP" altLang="en-US" sz="1800" dirty="0"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たの</a:t>
            </a:r>
            <a:b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パソコンやタブレットを使うと、どんな楽しいことがあるかな？</a:t>
            </a:r>
            <a:endParaRPr kumimoji="0" lang="ja-JP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825028E-E67F-4EBD-B2FF-EDC42C88D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92" y="3301493"/>
            <a:ext cx="3229276" cy="3236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万歳をして喜ぶ人のイラスト（女性）">
            <a:extLst>
              <a:ext uri="{FF2B5EF4-FFF2-40B4-BE49-F238E27FC236}">
                <a16:creationId xmlns:a16="http://schemas.microsoft.com/office/drawing/2014/main" id="{E5A45372-6531-4AF7-8605-F1A30386D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57" y="3281586"/>
            <a:ext cx="3229276" cy="32292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5BE125-7D30-331D-A316-76F9554644F9}"/>
              </a:ext>
            </a:extLst>
          </p:cNvPr>
          <p:cNvSpPr txBox="1"/>
          <p:nvPr/>
        </p:nvSpPr>
        <p:spPr>
          <a:xfrm>
            <a:off x="195987" y="319527"/>
            <a:ext cx="280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Aharoni" panose="020B0604020202020204" pitchFamily="2" charset="-79"/>
              </a:rPr>
              <a:t>考えよう！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11FB5EF-ED4E-1036-E653-B0BE96EF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78" y="2075016"/>
            <a:ext cx="352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en-US" sz="3600" dirty="0">
                <a:solidFill>
                  <a:srgbClr val="0070C0"/>
                </a:solidFill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（ワークシート②）</a:t>
            </a:r>
            <a:endParaRPr kumimoji="0" lang="ja-JP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AB422-9166-4042-853A-3947C5273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396" y="538619"/>
            <a:ext cx="11618752" cy="3769751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/>
              <a:t>　　　　　　　　　　　　　　　　　だいじ　　　　　つか</a:t>
            </a:r>
            <a:br>
              <a:rPr lang="en-US" altLang="ja-JP" dirty="0"/>
            </a:br>
            <a:r>
              <a:rPr lang="ja-JP" altLang="en-US" dirty="0"/>
              <a:t>パソコンを大事に使う方法を</a:t>
            </a:r>
            <a:br>
              <a:rPr lang="en-US" altLang="ja-JP" dirty="0"/>
            </a:br>
            <a:br>
              <a:rPr lang="en-US" altLang="ja-JP" sz="900" dirty="0"/>
            </a:br>
            <a:br>
              <a:rPr lang="en-US" altLang="ja-JP" sz="900" dirty="0"/>
            </a:br>
            <a:r>
              <a:rPr lang="en-US" altLang="ja-JP" sz="900" dirty="0"/>
              <a:t>                                                  </a:t>
            </a:r>
            <a:r>
              <a:rPr lang="ja-JP" altLang="en-US" sz="900" dirty="0"/>
              <a:t>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lang="ja-JP" altLang="en-US" sz="3200" dirty="0"/>
              <a:t>かんが</a:t>
            </a:r>
            <a:br>
              <a:rPr lang="en-US" altLang="ja-JP" dirty="0"/>
            </a:br>
            <a:r>
              <a:rPr lang="en-US" altLang="ja-JP" dirty="0"/>
              <a:t>                            </a:t>
            </a:r>
            <a:r>
              <a:rPr lang="ja-JP" altLang="en-US" dirty="0"/>
              <a:t>考えてみよう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B3F990C-51AB-95B3-4088-B734F1A40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3" y="3838470"/>
            <a:ext cx="2022707" cy="26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FC6E8-9112-4337-AB0F-A597F0D1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67" y="984103"/>
            <a:ext cx="11774466" cy="1413571"/>
          </a:xfrm>
        </p:spPr>
        <p:txBody>
          <a:bodyPr/>
          <a:lstStyle/>
          <a:p>
            <a:r>
              <a:rPr lang="ja-JP" altLang="en-US" dirty="0"/>
              <a:t>　　　　　　　　　　　　　　　　　</a:t>
            </a:r>
            <a:r>
              <a:rPr lang="ja-JP" altLang="en-US" sz="2400" dirty="0"/>
              <a:t>かたづ　　　　　　　　　　　　　　　　　　　　　　お</a:t>
            </a:r>
            <a:br>
              <a:rPr lang="en-US" altLang="ja-JP" sz="2800" dirty="0"/>
            </a:br>
            <a:r>
              <a:rPr lang="ja-JP" altLang="en-US" sz="4000" dirty="0"/>
              <a:t>パソコンやタブレットを片付けるとき、どこに置きますか？</a:t>
            </a:r>
            <a:endParaRPr kumimoji="1" lang="ja-JP" altLang="en-US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422D18-3BAF-46A4-B4DF-F138A9E2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3" y="2287763"/>
            <a:ext cx="5575045" cy="4681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9F5635C-2EC8-4CC8-B803-4ECFE88A97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43" y="4716051"/>
            <a:ext cx="1844083" cy="18645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A33A98-3AE2-2D12-FE57-5B4CBEA1488E}"/>
              </a:ext>
            </a:extLst>
          </p:cNvPr>
          <p:cNvSpPr txBox="1"/>
          <p:nvPr/>
        </p:nvSpPr>
        <p:spPr>
          <a:xfrm>
            <a:off x="195987" y="319527"/>
            <a:ext cx="280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Aharoni" panose="020B0604020202020204" pitchFamily="2" charset="-79"/>
              </a:rPr>
              <a:t>考えよう！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3C6E6C-5CB4-40E1-0124-4E14D351F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78" y="2397674"/>
            <a:ext cx="352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en-US" sz="3600" dirty="0">
                <a:solidFill>
                  <a:srgbClr val="0070C0"/>
                </a:solidFill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（ワークシート③）</a:t>
            </a:r>
            <a:endParaRPr kumimoji="0" lang="ja-JP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72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FC6E8-9112-4337-AB0F-A597F0D1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29" y="661445"/>
            <a:ext cx="11774466" cy="1413571"/>
          </a:xfrm>
        </p:spPr>
        <p:txBody>
          <a:bodyPr>
            <a:normAutofit/>
          </a:bodyPr>
          <a:lstStyle/>
          <a:p>
            <a:r>
              <a:rPr lang="ja-JP" altLang="en-US" dirty="0"/>
              <a:t>　　　　　　　　　　　　　　　　 </a:t>
            </a:r>
            <a:r>
              <a:rPr lang="ja-JP" altLang="en-US" sz="2400" dirty="0"/>
              <a:t>じゅうでん　　　　　　　　　　　　　　　　　　　　</a:t>
            </a:r>
            <a:br>
              <a:rPr lang="en-US" altLang="ja-JP" sz="2800" dirty="0"/>
            </a:br>
            <a:r>
              <a:rPr lang="ja-JP" altLang="en-US" sz="4000" dirty="0"/>
              <a:t>パソコンやタブレットの充電は、だれがしますか？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6D0FB3-920F-B73E-8688-50A9BE6C8BCC}"/>
              </a:ext>
            </a:extLst>
          </p:cNvPr>
          <p:cNvSpPr txBox="1"/>
          <p:nvPr/>
        </p:nvSpPr>
        <p:spPr>
          <a:xfrm>
            <a:off x="195987" y="319527"/>
            <a:ext cx="280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Aharoni" panose="020B0604020202020204" pitchFamily="2" charset="-79"/>
              </a:rPr>
              <a:t>考えよう！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D5B5B-DE01-8207-7191-0E9E973B7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78" y="2075016"/>
            <a:ext cx="352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en-US" sz="3600" dirty="0">
                <a:solidFill>
                  <a:srgbClr val="0070C0"/>
                </a:solidFill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（ワークシート④）</a:t>
            </a:r>
            <a:endParaRPr kumimoji="0" lang="ja-JP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3A9A04-8EAB-22BC-5CF9-C9923C52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80" y="2398181"/>
            <a:ext cx="4511444" cy="44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2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FC6E8-9112-4337-AB0F-A597F0D1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47" y="818518"/>
            <a:ext cx="11774466" cy="1413571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　　　　　　　　　　　　　　　　 </a:t>
            </a:r>
            <a:r>
              <a:rPr lang="ja-JP" altLang="en-US" sz="2400" dirty="0"/>
              <a:t>そと　　　ほか　　きょうしつ　　 も　　　　　　　　　　　　　　　　　</a:t>
            </a:r>
            <a:br>
              <a:rPr lang="en-US" altLang="ja-JP" sz="2800" dirty="0"/>
            </a:br>
            <a:r>
              <a:rPr lang="ja-JP" altLang="en-US" sz="4000" dirty="0"/>
              <a:t>パソコンやタブレットを外や他の教室に持っていくときは、</a:t>
            </a:r>
            <a:br>
              <a:rPr lang="en-US" altLang="ja-JP" sz="4000" dirty="0"/>
            </a:br>
            <a:r>
              <a:rPr lang="ja-JP" altLang="en-US" sz="4000" dirty="0"/>
              <a:t>どうしますか？</a:t>
            </a:r>
            <a:endParaRPr kumimoji="1"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4BC4DE-AAB9-4149-AFBE-A84C25D0F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5" y="2805445"/>
            <a:ext cx="5455031" cy="364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A9370F9-72FD-4AB0-871F-21F92EC723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898" y="3088522"/>
            <a:ext cx="2156961" cy="295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B112A1E-86D4-4ADF-96F2-271DC5F5ED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010" y="4461518"/>
            <a:ext cx="1343855" cy="2281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0907BA-6DFC-F49B-119F-670C974D24E8}"/>
              </a:ext>
            </a:extLst>
          </p:cNvPr>
          <p:cNvSpPr txBox="1"/>
          <p:nvPr/>
        </p:nvSpPr>
        <p:spPr>
          <a:xfrm>
            <a:off x="195987" y="319527"/>
            <a:ext cx="2803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Aharoni" panose="020B0604020202020204" pitchFamily="2" charset="-79"/>
              </a:rPr>
              <a:t>考えよう！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7C36F0-8BD1-9F3A-CB31-475AD99F0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278" y="2075016"/>
            <a:ext cx="35237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ja-JP" altLang="en-US" sz="3600" dirty="0">
                <a:solidFill>
                  <a:srgbClr val="0070C0"/>
                </a:solidFill>
                <a:latin typeface="游明朝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（ワークシート⑤）</a:t>
            </a:r>
            <a:endParaRPr kumimoji="0" lang="ja-JP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268</Words>
  <Application>Microsoft Office PowerPoint</Application>
  <PresentationFormat>ワイド画面</PresentationFormat>
  <Paragraphs>25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AR P丸ゴシック体E</vt:lpstr>
      <vt:lpstr>Arial</vt:lpstr>
      <vt:lpstr>UD Digi Kyokasho NK-R</vt:lpstr>
      <vt:lpstr>游明朝</vt:lpstr>
      <vt:lpstr>Office テーマ</vt:lpstr>
      <vt:lpstr>　　　　　　　　　　　　　　　　　 よ　　　　 つか　　　かた　　　かんが パソコンの良い使い方を考えよう</vt:lpstr>
      <vt:lpstr>みなさんは 　　　　　　　　　　　　　　　　　　　　　　　　　　　　　　　　　　　　す パソコンやタブレットは好きですか？</vt:lpstr>
      <vt:lpstr>めあて   　　　　　　　　　　　　　　　　　　　よ　　　　　　　　　　　かんり　　　　　　　しかた　　　　　　し パソコンの良さや　管理の仕方を知ろう</vt:lpstr>
      <vt:lpstr>　　　　　　　　　　　　　　　　　 　つか パソコンやタブレットを使うと、どんなことができるかな？</vt:lpstr>
      <vt:lpstr>　　　　　　　　　　　　　　　　　 　つか                                     たの パソコンやタブレットを使うと、どんな楽しいことがあるかな？</vt:lpstr>
      <vt:lpstr>　　　　　　　　　　　　　　　　　だいじ　　　　　つか パソコンを大事に使う方法を                                                     　　　　　　　　　　　　　　　　　　　　　　　　　　　　　　　　　　　　　　　　　　　　　　　　　　　　　　　　　　　　　　　　　　　　　　　　　　　　　かんが                             考えてみよう</vt:lpstr>
      <vt:lpstr>　　　　　　　　　　　　　　　　　かたづ　　　　　　　　　　　　　　　　　　　　　　お パソコンやタブレットを片付けるとき、どこに置きますか？</vt:lpstr>
      <vt:lpstr>　　　　　　　　　　　　　　　　 じゅうでん　　　　　　　　　　　　　　　　　　　　 パソコンやタブレットの充電は、だれがしますか？</vt:lpstr>
      <vt:lpstr>　　　　　　　　　　　　　　　　 そと　　　ほか　　きょうしつ　　 も　　　　　　　　　　　　　　　　　 パソコンやタブレットを外や他の教室に持っていくときは、 どうしますか？</vt:lpstr>
      <vt:lpstr>　　　　　　　　　　　　　　　　　 　つか パソコンやタブレットを使っているときに  うご　　　　　　　　　　　　　　　　　　　　　　　　　　　し　　　　　　　　　　　　　　　　　　　　　　　　　　　　　　　　　　　　　　ひら 動かなくなったり、知らないホームページが開いたりして  こま 困ってしまうことがあります</vt:lpstr>
      <vt:lpstr> こま 困ったときは　どうすればいいですか？</vt:lpstr>
      <vt:lpstr>こま　　　　　　　　　　　　　　　　　せんせい　　　　　かぞく　　　　　そうだん 困ったときは、先生や家族に相談しましょう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　　　　　　　　　　　　　　　 よ　　　　 つか パソコンの良い使い方を考えよう</dc:title>
  <dc:creator>山崎 智仁</dc:creator>
  <cp:lastModifiedBy>山﨑　智仁</cp:lastModifiedBy>
  <cp:revision>27</cp:revision>
  <cp:lastPrinted>2023-03-10T05:20:56Z</cp:lastPrinted>
  <dcterms:created xsi:type="dcterms:W3CDTF">2022-04-17T13:56:10Z</dcterms:created>
  <dcterms:modified xsi:type="dcterms:W3CDTF">2023-03-15T09:42:12Z</dcterms:modified>
</cp:coreProperties>
</file>